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4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977"/>
            <a:ext cx="8229600" cy="6250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7030A0"/>
                </a:solidFill>
              </a:rPr>
              <a:t>Přístavek</a:t>
            </a:r>
          </a:p>
        </p:txBody>
      </p:sp>
    </p:spTree>
    <p:extLst>
      <p:ext uri="{BB962C8B-B14F-4D97-AF65-F5344CB8AC3E}">
        <p14:creationId xmlns:p14="http://schemas.microsoft.com/office/powerpoint/2010/main" val="295723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>
                <a:solidFill>
                  <a:srgbClr val="7030A0"/>
                </a:solidFill>
              </a:rPr>
              <a:t>Charakteristika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volně připojený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shodný přívlastek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základem je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podstatné jméno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blíže určuje slovo</a:t>
            </a:r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, na kterém závisí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v psaném textu je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oddělen čárkami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v mluveném projevu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se odděluje pauzami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50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Přístavek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i="1" dirty="0"/>
          </a:p>
          <a:p>
            <a:r>
              <a:rPr lang="cs-CZ" b="1" dirty="0">
                <a:solidFill>
                  <a:srgbClr val="7030A0"/>
                </a:solidFill>
              </a:rPr>
              <a:t>T .G. Masaryk se narodil v Hodoníně.</a:t>
            </a:r>
          </a:p>
          <a:p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T. G. Masaryk byl </a:t>
            </a:r>
            <a:r>
              <a:rPr lang="cs-CZ" b="1" i="1" u="sng" dirty="0">
                <a:solidFill>
                  <a:schemeClr val="accent6">
                    <a:lumMod val="75000"/>
                  </a:schemeClr>
                </a:solidFill>
              </a:rPr>
              <a:t>první československý prezident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cs-CZ" b="1" dirty="0">
              <a:solidFill>
                <a:srgbClr val="7030A0"/>
              </a:solidFill>
            </a:endParaRPr>
          </a:p>
          <a:p>
            <a:r>
              <a:rPr lang="cs-CZ" b="1" dirty="0">
                <a:solidFill>
                  <a:srgbClr val="7030A0"/>
                </a:solidFill>
              </a:rPr>
              <a:t>T. G. Masaryk,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první československý prezident</a:t>
            </a:r>
            <a:r>
              <a:rPr lang="cs-CZ" b="1" dirty="0">
                <a:solidFill>
                  <a:srgbClr val="7030A0"/>
                </a:solidFill>
              </a:rPr>
              <a:t>, se narodil v Hodoníně.</a:t>
            </a: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první československý prezident </a:t>
            </a:r>
            <a:r>
              <a:rPr lang="cs-CZ" b="1" dirty="0">
                <a:solidFill>
                  <a:srgbClr val="00B050"/>
                </a:solidFill>
              </a:rPr>
              <a:t>= přístavek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1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solidFill>
                  <a:srgbClr val="7030A0"/>
                </a:solidFill>
              </a:rPr>
              <a:t>Slovní zásobu,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soubor všech slov a slovních spojení v jazyce</a:t>
            </a:r>
            <a:r>
              <a:rPr lang="cs-CZ" sz="2800" b="1" dirty="0">
                <a:solidFill>
                  <a:srgbClr val="7030A0"/>
                </a:solidFill>
              </a:rPr>
              <a:t>, zachycují slovníky.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Pavle,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naší výborné kamarádce</a:t>
            </a:r>
            <a:r>
              <a:rPr lang="cs-CZ" sz="2800" b="1" dirty="0">
                <a:solidFill>
                  <a:srgbClr val="7030A0"/>
                </a:solidFill>
              </a:rPr>
              <a:t>, to přejeme.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Vždycky měla v batohu nějakou dobrotu,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čokoládu, sušenky nebo žvýkačky</a:t>
            </a: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V Paříži,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hlavním městě Francie</a:t>
            </a:r>
            <a:r>
              <a:rPr lang="cs-CZ" sz="2800" b="1" dirty="0">
                <a:solidFill>
                  <a:srgbClr val="7030A0"/>
                </a:solidFill>
              </a:rPr>
              <a:t>, se koná tenisový turnaj.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V první disciplíně</a:t>
            </a:r>
            <a:r>
              <a:rPr lang="cs-CZ" sz="2800" b="1" dirty="0">
                <a:cs typeface="Arial" pitchFamily="34" charset="0"/>
              </a:rPr>
              <a:t>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v hodu diskem</a:t>
            </a: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, ze sebe vydala česká reprezentantka všechno.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Dědeček prožil celý život doma,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v rodném Podkrkonoší</a:t>
            </a:r>
            <a:r>
              <a:rPr lang="cs-CZ" sz="2800" b="1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30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145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Přístavek</vt:lpstr>
      <vt:lpstr>Charakteristika</vt:lpstr>
      <vt:lpstr>Přístavek</vt:lpstr>
      <vt:lpstr>Příklady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62</cp:revision>
  <dcterms:created xsi:type="dcterms:W3CDTF">2011-03-22T17:13:23Z</dcterms:created>
  <dcterms:modified xsi:type="dcterms:W3CDTF">2021-03-08T13:03:26Z</dcterms:modified>
</cp:coreProperties>
</file>